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63" r:id="rId4"/>
    <p:sldId id="258" r:id="rId5"/>
    <p:sldId id="262" r:id="rId6"/>
    <p:sldId id="259" r:id="rId7"/>
    <p:sldId id="267" r:id="rId8"/>
    <p:sldId id="265" r:id="rId9"/>
    <p:sldId id="268" r:id="rId10"/>
    <p:sldId id="260" r:id="rId11"/>
    <p:sldId id="261" r:id="rId12"/>
    <p:sldId id="264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102"/>
    <a:srgbClr val="073C75"/>
    <a:srgbClr val="F7F9FD"/>
    <a:srgbClr val="FBFFFF"/>
    <a:srgbClr val="FFFAE1"/>
    <a:srgbClr val="FFFDF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Capaian</c:v>
                </c:pt>
              </c:strCache>
            </c:strRef>
          </c:tx>
          <c:spPr>
            <a:solidFill>
              <a:srgbClr val="0A5AA6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52</c:v>
                </c:pt>
                <c:pt idx="2">
                  <c:v>68</c:v>
                </c:pt>
                <c:pt idx="3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6C-45FC-B53A-12B6DA803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486B4-0CF6-4FC2-AA89-8C3AC07B8315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1B2BE-1A05-4E1B-8366-867246A61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16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B1B2BE-1A05-4E1B-8366-867246A61BE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64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D15B763A-74E8-57F3-308C-43C86C6CE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6D1E19-B283-2C9A-BDB9-0CC311E2B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1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14C31F-F4D5-64C6-41F1-9EC86D6C85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62"/>
          <a:stretch>
            <a:fillRect/>
          </a:stretch>
        </p:blipFill>
        <p:spPr>
          <a:xfrm>
            <a:off x="414549" y="4353153"/>
            <a:ext cx="5793142" cy="25048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BFBC5E-23B2-790B-6FB2-01B42B25FCB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0" y="4353153"/>
            <a:ext cx="5793141" cy="5793141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68FCA18-4FB9-E654-1049-DCBBA849016D}"/>
              </a:ext>
            </a:extLst>
          </p:cNvPr>
          <p:cNvSpPr/>
          <p:nvPr userDrawn="1"/>
        </p:nvSpPr>
        <p:spPr>
          <a:xfrm>
            <a:off x="6900136" y="274321"/>
            <a:ext cx="5120640" cy="6421901"/>
          </a:xfrm>
          <a:prstGeom prst="roundRect">
            <a:avLst>
              <a:gd name="adj" fmla="val 5541"/>
            </a:avLst>
          </a:prstGeom>
          <a:solidFill>
            <a:srgbClr val="F7F9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49D6AC-6162-382B-EBD1-19D136700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732" y="1649141"/>
            <a:ext cx="4815840" cy="2387600"/>
          </a:xfrm>
        </p:spPr>
        <p:txBody>
          <a:bodyPr anchor="b"/>
          <a:lstStyle>
            <a:lvl1pPr algn="l">
              <a:defRPr sz="6000">
                <a:solidFill>
                  <a:srgbClr val="073C7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AB920-92A4-17BD-21F5-B2D9DE5F0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358" y="4709160"/>
            <a:ext cx="4070213" cy="107777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BB9DE36-72D7-97EE-DF6C-7957A8226C71}"/>
              </a:ext>
            </a:extLst>
          </p:cNvPr>
          <p:cNvSpPr/>
          <p:nvPr userDrawn="1"/>
        </p:nvSpPr>
        <p:spPr>
          <a:xfrm>
            <a:off x="879566" y="4709160"/>
            <a:ext cx="499699" cy="499699"/>
          </a:xfrm>
          <a:prstGeom prst="roundRect">
            <a:avLst/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DD10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DC52D9-A557-5FC0-6BCB-A745B0A456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39" y="4776933"/>
            <a:ext cx="364152" cy="364152"/>
          </a:xfrm>
          <a:prstGeom prst="rect">
            <a:avLst/>
          </a:prstGeom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C4736E7-01F9-CF27-75DD-E53436B98A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5502" y="379828"/>
            <a:ext cx="4815840" cy="6203851"/>
          </a:xfrm>
          <a:prstGeom prst="roundRect">
            <a:avLst>
              <a:gd name="adj" fmla="val 4036"/>
            </a:avLst>
          </a:prstGeom>
        </p:spPr>
        <p:txBody>
          <a:bodyPr/>
          <a:lstStyle/>
          <a:p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2F0FA5E-C0C9-F2A5-7C76-3F8707271B4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368" y="578075"/>
            <a:ext cx="1090245" cy="4104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D60F3E-2BFA-6CBA-D4B1-FB5D8D5E1CA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879566" y="6176651"/>
            <a:ext cx="1800329" cy="27338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F7A4727-C97C-7E4C-679E-983DD926A00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69" y="6253088"/>
            <a:ext cx="355123" cy="16620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E50B97-993D-9AEA-2AB3-1975FB5D91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4550" y="1182688"/>
            <a:ext cx="4816475" cy="381000"/>
          </a:xfrm>
        </p:spPr>
        <p:txBody>
          <a:bodyPr>
            <a:noAutofit/>
          </a:bodyPr>
          <a:lstStyle>
            <a:lvl1pPr>
              <a:defRPr sz="1600">
                <a:solidFill>
                  <a:srgbClr val="073C75"/>
                </a:solidFill>
              </a:defRPr>
            </a:lvl1pPr>
          </a:lstStyle>
          <a:p>
            <a:pPr lvl="0"/>
            <a:r>
              <a:rPr lang="en-US" dirty="0"/>
              <a:t>Click to edit Master text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4987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F7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49C5FFB-539F-60E6-58D7-1011B81F3F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072" y="2970298"/>
            <a:ext cx="3449418" cy="34494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76F053-C76C-38F6-A145-0FCD8B7A0B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067" y="2970296"/>
            <a:ext cx="3449417" cy="34494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108EC14-948F-A672-0462-EEE09DAA2D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666" y="2970298"/>
            <a:ext cx="3449418" cy="34494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472626-6F44-7CF4-AB2C-E079BE19EF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664" y="2970297"/>
            <a:ext cx="3449417" cy="3449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2E9996-FF25-0F73-7D0D-74DBCEE15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60" y="2970298"/>
            <a:ext cx="3449418" cy="3449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DE7B98-F1CB-A8A4-076F-6B0F59ED14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59" y="2970297"/>
            <a:ext cx="3449417" cy="3449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772965-E15F-D21C-3538-6C3FDFF0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36" y="1308295"/>
            <a:ext cx="10098747" cy="1133475"/>
          </a:xfrm>
        </p:spPr>
        <p:txBody>
          <a:bodyPr anchor="b"/>
          <a:lstStyle>
            <a:lvl1pPr>
              <a:defRPr sz="6000">
                <a:solidFill>
                  <a:srgbClr val="073C7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C011D-24DE-7194-C3CC-3EDC739E0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9136" y="1213216"/>
            <a:ext cx="4112944" cy="460839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6BC45DA-BE13-4BC4-6CB8-9C8864E862A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409694" y="3353682"/>
            <a:ext cx="2362258" cy="481713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F203DBC-54D1-2466-BF22-BB14ECF443FE}"/>
              </a:ext>
            </a:extLst>
          </p:cNvPr>
          <p:cNvSpPr/>
          <p:nvPr userDrawn="1"/>
        </p:nvSpPr>
        <p:spPr>
          <a:xfrm>
            <a:off x="769628" y="3353683"/>
            <a:ext cx="443346" cy="425116"/>
          </a:xfrm>
          <a:prstGeom prst="roundRect">
            <a:avLst/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D0B356-8A70-41E4-CEAB-C0A3C1D78F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01" y="3421456"/>
            <a:ext cx="323086" cy="32308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08B26FD-7C30-6F4C-11F8-E3999BACCC3E}"/>
              </a:ext>
            </a:extLst>
          </p:cNvPr>
          <p:cNvSpPr/>
          <p:nvPr userDrawn="1"/>
        </p:nvSpPr>
        <p:spPr>
          <a:xfrm>
            <a:off x="4664034" y="3353683"/>
            <a:ext cx="443346" cy="425116"/>
          </a:xfrm>
          <a:prstGeom prst="roundRect">
            <a:avLst/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636FF20-D151-9BB3-04DC-FEA8ADB693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807" y="3421456"/>
            <a:ext cx="323086" cy="323086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430BF6B-B759-0D3D-9EA4-00EC02F347B3}"/>
              </a:ext>
            </a:extLst>
          </p:cNvPr>
          <p:cNvSpPr/>
          <p:nvPr userDrawn="1"/>
        </p:nvSpPr>
        <p:spPr>
          <a:xfrm>
            <a:off x="8558440" y="3353683"/>
            <a:ext cx="443346" cy="425116"/>
          </a:xfrm>
          <a:prstGeom prst="roundRect">
            <a:avLst/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5C57E1B-A7C7-2EB9-6DCB-8411122CBA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213" y="3421456"/>
            <a:ext cx="323086" cy="323086"/>
          </a:xfrm>
          <a:prstGeom prst="rect">
            <a:avLst/>
          </a:prstGeo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A0C77C1-542C-3C67-8EB0-37A5004C6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3838" y="3354388"/>
            <a:ext cx="2278062" cy="481012"/>
          </a:xfrm>
        </p:spPr>
        <p:txBody>
          <a:bodyPr>
            <a:noAutofit/>
          </a:bodyPr>
          <a:lstStyle>
            <a:lvl1pPr algn="l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C180DCF-0231-2213-DDC4-FCD58B5200CE}"/>
              </a:ext>
            </a:extLst>
          </p:cNvPr>
          <p:cNvSpPr/>
          <p:nvPr userDrawn="1"/>
        </p:nvSpPr>
        <p:spPr>
          <a:xfrm>
            <a:off x="501260" y="1213216"/>
            <a:ext cx="417342" cy="1228554"/>
          </a:xfrm>
          <a:prstGeom prst="roundRect">
            <a:avLst>
              <a:gd name="adj" fmla="val 28464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6821FA-145D-2180-56B4-E1C575A570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569259" y="552738"/>
            <a:ext cx="1800329" cy="273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7AB69B-848D-D4EF-2A25-F42708E571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362" y="629175"/>
            <a:ext cx="355123" cy="166207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329F170D-964E-CF5F-2636-3E3221F749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31607" y="3342493"/>
            <a:ext cx="2278062" cy="481012"/>
          </a:xfrm>
        </p:spPr>
        <p:txBody>
          <a:bodyPr>
            <a:noAutofit/>
          </a:bodyPr>
          <a:lstStyle>
            <a:lvl1pPr algn="l">
              <a:buNone/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99A96D-177B-5DF4-EEA9-92F07D6931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9938" y="4016375"/>
            <a:ext cx="3001962" cy="2155825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A4E98959-2A14-A8C5-A200-D702DA5E88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7528" y="4016375"/>
            <a:ext cx="3001962" cy="2155825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DC4AA8B-FC91-6635-52F5-040E399FAD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25118" y="4016375"/>
            <a:ext cx="3001962" cy="2155825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35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F7BC63-E5C6-6DC3-E881-CCFC61E8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0AE9CA-5E49-4402-8639-532802363B8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12254D-9A38-3765-9827-747F11B4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7510F-BEFB-8158-A39A-CFF767478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4DCB51-A40C-4F33-96DA-206C7C7AAE49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7C639-A99A-E2A1-E78D-3C472FE074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2AE618-AA78-6F14-22C6-C93E2DFEA405}"/>
              </a:ext>
            </a:extLst>
          </p:cNvPr>
          <p:cNvSpPr/>
          <p:nvPr userDrawn="1"/>
        </p:nvSpPr>
        <p:spPr>
          <a:xfrm>
            <a:off x="1230630" y="1399563"/>
            <a:ext cx="4701540" cy="2376489"/>
          </a:xfrm>
          <a:prstGeom prst="roundRect">
            <a:avLst>
              <a:gd name="adj" fmla="val 7908"/>
            </a:avLst>
          </a:prstGeom>
          <a:solidFill>
            <a:srgbClr val="F7F9FD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1159FC0-7034-4B16-82D2-ECA86DF14D46}"/>
              </a:ext>
            </a:extLst>
          </p:cNvPr>
          <p:cNvSpPr/>
          <p:nvPr userDrawn="1"/>
        </p:nvSpPr>
        <p:spPr>
          <a:xfrm>
            <a:off x="1230630" y="3979861"/>
            <a:ext cx="4701540" cy="2376489"/>
          </a:xfrm>
          <a:prstGeom prst="roundRect">
            <a:avLst>
              <a:gd name="adj" fmla="val 7908"/>
            </a:avLst>
          </a:prstGeom>
          <a:solidFill>
            <a:srgbClr val="F7F9FD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80C176-CE83-2623-82A1-ED217D30F20B}"/>
              </a:ext>
            </a:extLst>
          </p:cNvPr>
          <p:cNvSpPr/>
          <p:nvPr userDrawn="1"/>
        </p:nvSpPr>
        <p:spPr>
          <a:xfrm>
            <a:off x="6118860" y="1399563"/>
            <a:ext cx="4701540" cy="2376489"/>
          </a:xfrm>
          <a:prstGeom prst="roundRect">
            <a:avLst>
              <a:gd name="adj" fmla="val 7908"/>
            </a:avLst>
          </a:prstGeom>
          <a:solidFill>
            <a:srgbClr val="F7F9FD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4CD7E6D-78E0-5D22-CA0A-180B92058261}"/>
              </a:ext>
            </a:extLst>
          </p:cNvPr>
          <p:cNvSpPr/>
          <p:nvPr userDrawn="1"/>
        </p:nvSpPr>
        <p:spPr>
          <a:xfrm>
            <a:off x="6118860" y="3979861"/>
            <a:ext cx="4701540" cy="2376489"/>
          </a:xfrm>
          <a:prstGeom prst="roundRect">
            <a:avLst>
              <a:gd name="adj" fmla="val 7908"/>
            </a:avLst>
          </a:prstGeom>
          <a:solidFill>
            <a:srgbClr val="F7F9FD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17FFB5-358B-A1D4-1ED3-97FF915EE2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0313" y="710418"/>
            <a:ext cx="9590087" cy="484970"/>
          </a:xfrm>
        </p:spPr>
        <p:txBody>
          <a:bodyPr/>
          <a:lstStyle>
            <a:lvl1pPr>
              <a:buNone/>
              <a:defRPr b="1">
                <a:solidFill>
                  <a:srgbClr val="073C75"/>
                </a:solidFill>
              </a:defRPr>
            </a:lvl1pPr>
            <a:lvl2pPr>
              <a:buNone/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3797402-2E2D-747D-585A-EB5A36F3680B}"/>
              </a:ext>
            </a:extLst>
          </p:cNvPr>
          <p:cNvSpPr/>
          <p:nvPr userDrawn="1"/>
        </p:nvSpPr>
        <p:spPr>
          <a:xfrm>
            <a:off x="1371600" y="1560052"/>
            <a:ext cx="314874" cy="301927"/>
          </a:xfrm>
          <a:prstGeom prst="roundRect">
            <a:avLst>
              <a:gd name="adj" fmla="val 24940"/>
            </a:avLst>
          </a:prstGeom>
          <a:solidFill>
            <a:srgbClr val="073C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8449BF7-1090-4637-E66D-5F08159974E7}"/>
              </a:ext>
            </a:extLst>
          </p:cNvPr>
          <p:cNvSpPr/>
          <p:nvPr userDrawn="1"/>
        </p:nvSpPr>
        <p:spPr>
          <a:xfrm>
            <a:off x="6292948" y="1560052"/>
            <a:ext cx="314874" cy="301927"/>
          </a:xfrm>
          <a:prstGeom prst="roundRect">
            <a:avLst>
              <a:gd name="adj" fmla="val 24940"/>
            </a:avLst>
          </a:prstGeom>
          <a:solidFill>
            <a:srgbClr val="073C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3E78457-9015-A7A5-1896-C76F3B5757C6}"/>
              </a:ext>
            </a:extLst>
          </p:cNvPr>
          <p:cNvSpPr/>
          <p:nvPr userDrawn="1"/>
        </p:nvSpPr>
        <p:spPr>
          <a:xfrm>
            <a:off x="1371600" y="4156041"/>
            <a:ext cx="314874" cy="301927"/>
          </a:xfrm>
          <a:prstGeom prst="roundRect">
            <a:avLst>
              <a:gd name="adj" fmla="val 24940"/>
            </a:avLst>
          </a:prstGeom>
          <a:solidFill>
            <a:srgbClr val="073C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D4188C5-F7E2-E624-94C6-333F5AFF1CE9}"/>
              </a:ext>
            </a:extLst>
          </p:cNvPr>
          <p:cNvSpPr/>
          <p:nvPr userDrawn="1"/>
        </p:nvSpPr>
        <p:spPr>
          <a:xfrm>
            <a:off x="6292948" y="4156041"/>
            <a:ext cx="314874" cy="301927"/>
          </a:xfrm>
          <a:prstGeom prst="roundRect">
            <a:avLst>
              <a:gd name="adj" fmla="val 24940"/>
            </a:avLst>
          </a:prstGeom>
          <a:solidFill>
            <a:srgbClr val="073C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8B99C77-4DCF-54CA-16F6-4014C8F7C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3164" y="1604694"/>
            <a:ext cx="3706812" cy="1919287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B8AC0A8-5215-D2F8-874A-535A7752F7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22" y="1618614"/>
            <a:ext cx="199217" cy="19921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A01E1A-6E83-7D6C-B292-CE5B3A5976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085" y="4214603"/>
            <a:ext cx="199217" cy="19921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BB5D33-3BA4-7CF7-EE0C-C5206C2171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68" y="4205605"/>
            <a:ext cx="199217" cy="1992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4C18861-373F-C6D9-3BAB-13AD9E5228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34" y="1618273"/>
            <a:ext cx="199217" cy="199217"/>
          </a:xfrm>
          <a:prstGeom prst="rect">
            <a:avLst/>
          </a:prstGeom>
        </p:spPr>
      </p:pic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BC935943-FC30-BEF7-2558-47E7F1339A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80185" y="4229929"/>
            <a:ext cx="3706812" cy="1919287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7B8614B7-C255-07A0-5674-507D3D4D50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57194" y="1603060"/>
            <a:ext cx="3706812" cy="1919287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4CC5B09A-762A-914F-5DCC-E49B793DF2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4215" y="4228295"/>
            <a:ext cx="3706812" cy="1919287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F4601B1-03F6-B98C-E846-49A4A1FCC6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8559174" y="828024"/>
            <a:ext cx="1800329" cy="27338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5C24F96-3DA3-9FD9-D136-5DA05618BC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277" y="904461"/>
            <a:ext cx="355123" cy="166207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2E051B8-B75E-7F80-041B-684D0D3AB399}"/>
              </a:ext>
            </a:extLst>
          </p:cNvPr>
          <p:cNvSpPr/>
          <p:nvPr userDrawn="1"/>
        </p:nvSpPr>
        <p:spPr>
          <a:xfrm>
            <a:off x="1080471" y="1634787"/>
            <a:ext cx="50207" cy="739567"/>
          </a:xfrm>
          <a:prstGeom prst="roundRect">
            <a:avLst>
              <a:gd name="adj" fmla="val 50000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E15FA91-6379-AD25-CF04-2873D125F4EC}"/>
              </a:ext>
            </a:extLst>
          </p:cNvPr>
          <p:cNvSpPr/>
          <p:nvPr userDrawn="1"/>
        </p:nvSpPr>
        <p:spPr>
          <a:xfrm>
            <a:off x="1086749" y="4228295"/>
            <a:ext cx="50207" cy="739567"/>
          </a:xfrm>
          <a:prstGeom prst="roundRect">
            <a:avLst>
              <a:gd name="adj" fmla="val 50000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FA8275A-8EDA-2C59-E522-B9CC39E76F59}"/>
              </a:ext>
            </a:extLst>
          </p:cNvPr>
          <p:cNvSpPr/>
          <p:nvPr userDrawn="1"/>
        </p:nvSpPr>
        <p:spPr>
          <a:xfrm>
            <a:off x="10956007" y="1536797"/>
            <a:ext cx="50207" cy="739567"/>
          </a:xfrm>
          <a:prstGeom prst="roundRect">
            <a:avLst>
              <a:gd name="adj" fmla="val 50000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825A0BB-F4D2-05F6-386C-4001262A5E8B}"/>
              </a:ext>
            </a:extLst>
          </p:cNvPr>
          <p:cNvSpPr/>
          <p:nvPr userDrawn="1"/>
        </p:nvSpPr>
        <p:spPr>
          <a:xfrm>
            <a:off x="10962285" y="4130305"/>
            <a:ext cx="50207" cy="739567"/>
          </a:xfrm>
          <a:prstGeom prst="roundRect">
            <a:avLst>
              <a:gd name="adj" fmla="val 50000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38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F7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EC9247D-CC39-A9D3-2C46-80A2BB10F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5908"/>
            <a:ext cx="3798098" cy="37980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596A5C-A1F3-846A-0CA4-9B0E614F1B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35" y="2165908"/>
            <a:ext cx="3798098" cy="3798098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16359AB-ED43-23D3-5D1E-C15D6B83A7EF}"/>
              </a:ext>
            </a:extLst>
          </p:cNvPr>
          <p:cNvSpPr/>
          <p:nvPr userDrawn="1"/>
        </p:nvSpPr>
        <p:spPr>
          <a:xfrm>
            <a:off x="838200" y="626720"/>
            <a:ext cx="3597876" cy="420687"/>
          </a:xfrm>
          <a:prstGeom prst="roundRect">
            <a:avLst>
              <a:gd name="adj" fmla="val 22541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A01BC-21C1-2733-C636-3B7FCF2E0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9192"/>
            <a:ext cx="6711778" cy="939114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73C7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319EFC-4D03-1B78-C3E7-EBA79A888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914" y="688505"/>
            <a:ext cx="5055973" cy="420687"/>
          </a:xfrm>
        </p:spPr>
        <p:txBody>
          <a:bodyPr>
            <a:noAutofit/>
          </a:bodyPr>
          <a:lstStyle>
            <a:lvl1pPr>
              <a:buNone/>
              <a:defRPr sz="2000">
                <a:solidFill>
                  <a:srgbClr val="073C7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98AC35C-B6B5-1176-FCD6-535EF6115BDD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831831" y="2649552"/>
            <a:ext cx="2362258" cy="481713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228F7A79-9DFD-1AE2-DA71-C47FFFFA988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40802" y="3430922"/>
            <a:ext cx="2992894" cy="214270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F5EF1AD-9CE1-C846-7D20-A7BF90723B96}"/>
              </a:ext>
            </a:extLst>
          </p:cNvPr>
          <p:cNvSpPr/>
          <p:nvPr userDrawn="1"/>
        </p:nvSpPr>
        <p:spPr>
          <a:xfrm>
            <a:off x="4955059" y="2165908"/>
            <a:ext cx="6190736" cy="1012420"/>
          </a:xfrm>
          <a:prstGeom prst="roundRect">
            <a:avLst>
              <a:gd name="adj" fmla="val 21559"/>
            </a:avLst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9EC4B85-06A4-A562-086B-3D725B811870}"/>
              </a:ext>
            </a:extLst>
          </p:cNvPr>
          <p:cNvSpPr/>
          <p:nvPr userDrawn="1"/>
        </p:nvSpPr>
        <p:spPr>
          <a:xfrm>
            <a:off x="4955059" y="3558747"/>
            <a:ext cx="6190736" cy="1012420"/>
          </a:xfrm>
          <a:prstGeom prst="roundRect">
            <a:avLst>
              <a:gd name="adj" fmla="val 21559"/>
            </a:avLst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4514434-8DA0-CA39-8958-00F3BDBCB2C1}"/>
              </a:ext>
            </a:extLst>
          </p:cNvPr>
          <p:cNvSpPr/>
          <p:nvPr userDrawn="1"/>
        </p:nvSpPr>
        <p:spPr>
          <a:xfrm>
            <a:off x="4955059" y="4951586"/>
            <a:ext cx="6190736" cy="1012420"/>
          </a:xfrm>
          <a:prstGeom prst="roundRect">
            <a:avLst>
              <a:gd name="adj" fmla="val 21559"/>
            </a:avLst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6A8E100-6382-9270-5DFA-EC1944217D31}"/>
              </a:ext>
            </a:extLst>
          </p:cNvPr>
          <p:cNvSpPr/>
          <p:nvPr userDrawn="1"/>
        </p:nvSpPr>
        <p:spPr>
          <a:xfrm>
            <a:off x="5239070" y="2428725"/>
            <a:ext cx="443346" cy="425116"/>
          </a:xfrm>
          <a:prstGeom prst="roundRect">
            <a:avLst/>
          </a:prstGeom>
          <a:solidFill>
            <a:srgbClr val="FDD102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ACC8336-870B-05FB-A65A-23F1A317C818}"/>
              </a:ext>
            </a:extLst>
          </p:cNvPr>
          <p:cNvSpPr/>
          <p:nvPr userDrawn="1"/>
        </p:nvSpPr>
        <p:spPr>
          <a:xfrm>
            <a:off x="1238837" y="2649688"/>
            <a:ext cx="443346" cy="425116"/>
          </a:xfrm>
          <a:prstGeom prst="roundRect">
            <a:avLst/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32FDCFB-6852-7725-72E2-74E7D29AB0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10" y="2717461"/>
            <a:ext cx="323086" cy="323086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854A5A4-AD71-87B9-8F96-8FA9E1E029E0}"/>
              </a:ext>
            </a:extLst>
          </p:cNvPr>
          <p:cNvSpPr/>
          <p:nvPr userDrawn="1"/>
        </p:nvSpPr>
        <p:spPr>
          <a:xfrm>
            <a:off x="5261221" y="3852399"/>
            <a:ext cx="443346" cy="425116"/>
          </a:xfrm>
          <a:prstGeom prst="roundRect">
            <a:avLst/>
          </a:prstGeom>
          <a:solidFill>
            <a:srgbClr val="FDD102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4976B4B-6D15-B9D3-E799-3A74D156390B}"/>
              </a:ext>
            </a:extLst>
          </p:cNvPr>
          <p:cNvSpPr/>
          <p:nvPr userDrawn="1"/>
        </p:nvSpPr>
        <p:spPr>
          <a:xfrm>
            <a:off x="5283372" y="5276073"/>
            <a:ext cx="443346" cy="425116"/>
          </a:xfrm>
          <a:prstGeom prst="roundRect">
            <a:avLst/>
          </a:prstGeom>
          <a:solidFill>
            <a:srgbClr val="FDD102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Content Placeholder 12">
            <a:extLst>
              <a:ext uri="{FF2B5EF4-FFF2-40B4-BE49-F238E27FC236}">
                <a16:creationId xmlns:a16="http://schemas.microsoft.com/office/drawing/2014/main" id="{B3739ED4-DF62-349A-54B4-F919BBFFBA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18886" y="2359568"/>
            <a:ext cx="5032311" cy="68098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73C75"/>
                </a:solidFill>
              </a:defRPr>
            </a:lvl1pPr>
            <a:lvl2pPr>
              <a:defRPr sz="1400">
                <a:solidFill>
                  <a:srgbClr val="073C75"/>
                </a:solidFill>
              </a:defRPr>
            </a:lvl2pPr>
            <a:lvl3pPr>
              <a:defRPr sz="1200">
                <a:solidFill>
                  <a:srgbClr val="073C75"/>
                </a:solidFill>
              </a:defRPr>
            </a:lvl3pPr>
            <a:lvl4pPr>
              <a:defRPr sz="1100">
                <a:solidFill>
                  <a:srgbClr val="073C75"/>
                </a:solidFill>
              </a:defRPr>
            </a:lvl4pPr>
            <a:lvl5pPr>
              <a:defRPr sz="11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7" name="Content Placeholder 12">
            <a:extLst>
              <a:ext uri="{FF2B5EF4-FFF2-40B4-BE49-F238E27FC236}">
                <a16:creationId xmlns:a16="http://schemas.microsoft.com/office/drawing/2014/main" id="{3CC0C0DA-5D4B-67AA-A7D6-17A1005A09D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18886" y="3724467"/>
            <a:ext cx="5032311" cy="68098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73C75"/>
                </a:solidFill>
              </a:defRPr>
            </a:lvl1pPr>
            <a:lvl2pPr>
              <a:defRPr sz="1400">
                <a:solidFill>
                  <a:srgbClr val="073C75"/>
                </a:solidFill>
              </a:defRPr>
            </a:lvl2pPr>
            <a:lvl3pPr>
              <a:defRPr sz="1200">
                <a:solidFill>
                  <a:srgbClr val="073C75"/>
                </a:solidFill>
              </a:defRPr>
            </a:lvl3pPr>
            <a:lvl4pPr>
              <a:defRPr sz="1100">
                <a:solidFill>
                  <a:srgbClr val="073C75"/>
                </a:solidFill>
              </a:defRPr>
            </a:lvl4pPr>
            <a:lvl5pPr>
              <a:defRPr sz="11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8" name="Content Placeholder 12">
            <a:extLst>
              <a:ext uri="{FF2B5EF4-FFF2-40B4-BE49-F238E27FC236}">
                <a16:creationId xmlns:a16="http://schemas.microsoft.com/office/drawing/2014/main" id="{2EECC48B-C84D-A025-12DC-97CC68CBF73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18886" y="5117306"/>
            <a:ext cx="5032311" cy="68098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73C75"/>
                </a:solidFill>
              </a:defRPr>
            </a:lvl1pPr>
            <a:lvl2pPr>
              <a:defRPr sz="1400">
                <a:solidFill>
                  <a:srgbClr val="073C75"/>
                </a:solidFill>
              </a:defRPr>
            </a:lvl2pPr>
            <a:lvl3pPr>
              <a:defRPr sz="1200">
                <a:solidFill>
                  <a:srgbClr val="073C75"/>
                </a:solidFill>
              </a:defRPr>
            </a:lvl3pPr>
            <a:lvl4pPr>
              <a:defRPr sz="1100">
                <a:solidFill>
                  <a:srgbClr val="073C75"/>
                </a:solidFill>
              </a:defRPr>
            </a:lvl4pPr>
            <a:lvl5pPr>
              <a:defRPr sz="11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751AC-7588-99DD-EF68-539B23E9143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838200" y="6447650"/>
            <a:ext cx="1800329" cy="2733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FA99C8-7818-93A2-FA14-0D10B52C6CA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03" y="6524087"/>
            <a:ext cx="355123" cy="16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7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06CCF0-0F96-5CF0-B7E9-2262087BE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16D833-73EB-1F98-85CE-A86FE72ABE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89" y="5265271"/>
            <a:ext cx="4940370" cy="11713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9FBBE6-C0CB-C24D-7074-45531D792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259" y="1211844"/>
            <a:ext cx="4836849" cy="201218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946698-D814-C9DB-DA7C-3CFBEC5601FE}"/>
              </a:ext>
            </a:extLst>
          </p:cNvPr>
          <p:cNvSpPr/>
          <p:nvPr userDrawn="1"/>
        </p:nvSpPr>
        <p:spPr>
          <a:xfrm>
            <a:off x="412377" y="382493"/>
            <a:ext cx="5641788" cy="6084047"/>
          </a:xfrm>
          <a:prstGeom prst="roundRect">
            <a:avLst>
              <a:gd name="adj" fmla="val 4273"/>
            </a:avLst>
          </a:prstGeom>
          <a:solidFill>
            <a:srgbClr val="F7F9FD"/>
          </a:solidFill>
          <a:ln>
            <a:solidFill>
              <a:srgbClr val="F7F9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617D4F-DFC3-FD34-9CDF-683BCC91CF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33413" y="669925"/>
            <a:ext cx="5151437" cy="558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A0A8454-E81E-2A6E-8DDD-F09818B3C8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37589" y="3429001"/>
            <a:ext cx="4836849" cy="16569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005E86-0DE8-41E7-3D1E-B2E65659B5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6537589" y="699279"/>
            <a:ext cx="1800329" cy="2733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6E27CD-DFF9-CCC0-DB96-225C901833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692" y="775716"/>
            <a:ext cx="355123" cy="166207"/>
          </a:xfrm>
          <a:prstGeom prst="rect">
            <a:avLst/>
          </a:prstGeom>
        </p:spPr>
      </p:pic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C9290AF5-03D7-566F-136A-BB45AD54AD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42774" y="5646156"/>
            <a:ext cx="3587767" cy="464390"/>
          </a:xfrm>
        </p:spPr>
        <p:txBody>
          <a:bodyPr>
            <a:normAutofit/>
          </a:bodyPr>
          <a:lstStyle>
            <a:lvl1pPr>
              <a:buNone/>
              <a:defRPr sz="2000"/>
            </a:lvl1pPr>
            <a:lvl2pPr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894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669650-C02B-61FB-D001-290F8FF4D5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03" b="8625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002827-3888-6A5A-E845-DFC9E6E7D9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47C17-1927-C1C1-2559-29CE6B3E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63" y="3762102"/>
            <a:ext cx="8892899" cy="1311812"/>
          </a:xfrm>
        </p:spPr>
        <p:txBody>
          <a:bodyPr/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4EBFA5-5FE7-ECFD-50F1-51B85D2C6F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9640018" y="4095637"/>
            <a:ext cx="1800329" cy="2733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1A4910-0340-B455-D293-ADB8D24DBD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121" y="4172074"/>
            <a:ext cx="355123" cy="166207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6DFB07B-C826-5F3F-FF11-B299C84B36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363" y="5137469"/>
            <a:ext cx="8892899" cy="14331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83CD16-17E2-364B-D245-3780100212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63" y="342944"/>
            <a:ext cx="1090246" cy="41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9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rgbClr val="F7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002827-3888-6A5A-E845-DFC9E6E7D9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47C17-1927-C1C1-2559-29CE6B3E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64" y="3762102"/>
            <a:ext cx="8811734" cy="1018904"/>
          </a:xfrm>
        </p:spPr>
        <p:txBody>
          <a:bodyPr/>
          <a:lstStyle>
            <a:lvl1pPr>
              <a:defRPr lang="en-GB" dirty="0">
                <a:solidFill>
                  <a:srgbClr val="073C7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4EBFA5-5FE7-ECFD-50F1-51B85D2C6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9640018" y="4095637"/>
            <a:ext cx="1800329" cy="2733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1A4910-0340-B455-D293-ADB8D24DBD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121" y="4172074"/>
            <a:ext cx="355123" cy="166207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6DFB07B-C826-5F3F-FF11-B299C84B36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363" y="5137469"/>
            <a:ext cx="8811735" cy="1433148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73C75"/>
                </a:solidFill>
              </a:defRPr>
            </a:lvl1pPr>
            <a:lvl2pPr>
              <a:defRPr sz="1800">
                <a:solidFill>
                  <a:srgbClr val="073C75"/>
                </a:solidFill>
              </a:defRPr>
            </a:lvl2pPr>
            <a:lvl3pPr>
              <a:defRPr sz="1600">
                <a:solidFill>
                  <a:srgbClr val="073C75"/>
                </a:solidFill>
              </a:defRPr>
            </a:lvl3pPr>
            <a:lvl4pPr>
              <a:defRPr sz="1400">
                <a:solidFill>
                  <a:srgbClr val="073C75"/>
                </a:solidFill>
              </a:defRPr>
            </a:lvl4pPr>
            <a:lvl5pPr>
              <a:defRPr sz="14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83CD16-17E2-364B-D245-3780100212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63" y="342944"/>
            <a:ext cx="1090246" cy="41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13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16F663-2903-4F85-18EE-AB37CE832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29" b="26629"/>
          <a:stretch/>
        </p:blipFill>
        <p:spPr>
          <a:xfrm>
            <a:off x="0" y="0"/>
            <a:ext cx="12192000" cy="40298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685B8B-832E-8781-BD99-06F6427222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9569727" y="218983"/>
            <a:ext cx="1800329" cy="273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045D93-31A7-B0C1-0717-F7EF83011C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830" y="295420"/>
            <a:ext cx="355123" cy="1662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BE2FE4-FE65-2D96-BE10-246FBB0B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758" y="787789"/>
            <a:ext cx="5186792" cy="3045153"/>
          </a:xfrm>
        </p:spPr>
        <p:txBody>
          <a:bodyPr/>
          <a:lstStyle>
            <a:lvl1pPr>
              <a:defRPr>
                <a:solidFill>
                  <a:srgbClr val="073C7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C7341A-92F8-CD66-8E9D-91DD4B978BC0}"/>
              </a:ext>
            </a:extLst>
          </p:cNvPr>
          <p:cNvSpPr/>
          <p:nvPr userDrawn="1"/>
        </p:nvSpPr>
        <p:spPr>
          <a:xfrm>
            <a:off x="252549" y="4225834"/>
            <a:ext cx="3725091" cy="2336746"/>
          </a:xfrm>
          <a:prstGeom prst="roundRect">
            <a:avLst>
              <a:gd name="adj" fmla="val 6884"/>
            </a:avLst>
          </a:prstGeom>
          <a:solidFill>
            <a:srgbClr val="F7F9FD"/>
          </a:solidFill>
          <a:ln>
            <a:solidFill>
              <a:srgbClr val="F7F9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0788468-6FDF-85F7-90F1-B9A94CFC7397}"/>
              </a:ext>
            </a:extLst>
          </p:cNvPr>
          <p:cNvSpPr/>
          <p:nvPr userDrawn="1"/>
        </p:nvSpPr>
        <p:spPr>
          <a:xfrm>
            <a:off x="4233454" y="4225834"/>
            <a:ext cx="3725091" cy="2336746"/>
          </a:xfrm>
          <a:prstGeom prst="roundRect">
            <a:avLst>
              <a:gd name="adj" fmla="val 6884"/>
            </a:avLst>
          </a:prstGeom>
          <a:solidFill>
            <a:srgbClr val="F7F9FD"/>
          </a:solidFill>
          <a:ln>
            <a:solidFill>
              <a:srgbClr val="F7F9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D748BD7-E0BF-16D5-9CB4-8482704BBBAC}"/>
              </a:ext>
            </a:extLst>
          </p:cNvPr>
          <p:cNvSpPr/>
          <p:nvPr userDrawn="1"/>
        </p:nvSpPr>
        <p:spPr>
          <a:xfrm>
            <a:off x="8214360" y="4225834"/>
            <a:ext cx="3725091" cy="2336746"/>
          </a:xfrm>
          <a:prstGeom prst="roundRect">
            <a:avLst>
              <a:gd name="adj" fmla="val 6884"/>
            </a:avLst>
          </a:prstGeom>
          <a:solidFill>
            <a:srgbClr val="F7F9FD"/>
          </a:solidFill>
          <a:ln>
            <a:solidFill>
              <a:srgbClr val="F7F9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1B2DD6B-EED3-299C-7062-440948F8F0A1}"/>
              </a:ext>
            </a:extLst>
          </p:cNvPr>
          <p:cNvSpPr/>
          <p:nvPr userDrawn="1"/>
        </p:nvSpPr>
        <p:spPr>
          <a:xfrm>
            <a:off x="308065" y="4317274"/>
            <a:ext cx="3614058" cy="2153866"/>
          </a:xfrm>
          <a:prstGeom prst="roundRect">
            <a:avLst>
              <a:gd name="adj" fmla="val 6884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415A524-5D98-9DB7-4E45-EB0538168A16}"/>
              </a:ext>
            </a:extLst>
          </p:cNvPr>
          <p:cNvSpPr/>
          <p:nvPr userDrawn="1"/>
        </p:nvSpPr>
        <p:spPr>
          <a:xfrm>
            <a:off x="4288970" y="4317274"/>
            <a:ext cx="3614058" cy="2153866"/>
          </a:xfrm>
          <a:prstGeom prst="roundRect">
            <a:avLst>
              <a:gd name="adj" fmla="val 6884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12C048E-9D78-8D86-7A4D-BB1335C0468A}"/>
              </a:ext>
            </a:extLst>
          </p:cNvPr>
          <p:cNvSpPr/>
          <p:nvPr userDrawn="1"/>
        </p:nvSpPr>
        <p:spPr>
          <a:xfrm>
            <a:off x="8269875" y="4317274"/>
            <a:ext cx="3614058" cy="2153866"/>
          </a:xfrm>
          <a:prstGeom prst="roundRect">
            <a:avLst>
              <a:gd name="adj" fmla="val 6884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3321B58-A59C-3F9C-BA1E-BBE6AE539DE7}"/>
              </a:ext>
            </a:extLst>
          </p:cNvPr>
          <p:cNvSpPr/>
          <p:nvPr userDrawn="1"/>
        </p:nvSpPr>
        <p:spPr>
          <a:xfrm>
            <a:off x="385412" y="4408173"/>
            <a:ext cx="443346" cy="425116"/>
          </a:xfrm>
          <a:prstGeom prst="roundRect">
            <a:avLst/>
          </a:prstGeom>
          <a:solidFill>
            <a:srgbClr val="FDD1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719226A-4FFB-02C9-95BB-6BB14A7B2525}"/>
              </a:ext>
            </a:extLst>
          </p:cNvPr>
          <p:cNvSpPr/>
          <p:nvPr userDrawn="1"/>
        </p:nvSpPr>
        <p:spPr>
          <a:xfrm>
            <a:off x="4404418" y="4408173"/>
            <a:ext cx="443346" cy="425116"/>
          </a:xfrm>
          <a:prstGeom prst="roundRect">
            <a:avLst/>
          </a:prstGeom>
          <a:solidFill>
            <a:srgbClr val="FDD1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8EB6010-110D-DA52-9059-4BFFF6E2AB16}"/>
              </a:ext>
            </a:extLst>
          </p:cNvPr>
          <p:cNvSpPr/>
          <p:nvPr userDrawn="1"/>
        </p:nvSpPr>
        <p:spPr>
          <a:xfrm>
            <a:off x="8371173" y="4408173"/>
            <a:ext cx="443346" cy="425116"/>
          </a:xfrm>
          <a:prstGeom prst="roundRect">
            <a:avLst/>
          </a:prstGeom>
          <a:solidFill>
            <a:srgbClr val="FDD10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B837363-D288-DCCB-B7BD-3EE2766889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488" y="4408174"/>
            <a:ext cx="2711450" cy="1946906"/>
          </a:xfrm>
        </p:spPr>
        <p:txBody>
          <a:bodyPr>
            <a:noAutofit/>
          </a:bodyPr>
          <a:lstStyle>
            <a:lvl1pPr>
              <a:buNone/>
              <a:defRPr sz="1800">
                <a:solidFill>
                  <a:srgbClr val="073C75"/>
                </a:solidFill>
              </a:defRPr>
            </a:lvl1pPr>
            <a:lvl2pPr>
              <a:defRPr sz="1600">
                <a:solidFill>
                  <a:srgbClr val="073C75"/>
                </a:solidFill>
              </a:defRPr>
            </a:lvl2pPr>
            <a:lvl3pPr>
              <a:defRPr sz="1400">
                <a:solidFill>
                  <a:srgbClr val="073C75"/>
                </a:solidFill>
              </a:defRPr>
            </a:lvl3pPr>
            <a:lvl4pPr>
              <a:defRPr sz="1200">
                <a:solidFill>
                  <a:srgbClr val="073C75"/>
                </a:solidFill>
              </a:defRPr>
            </a:lvl4pPr>
            <a:lvl5pPr>
              <a:defRPr sz="12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07260F37-75E1-2371-4EA6-D0A465954E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9671" y="4420754"/>
            <a:ext cx="2711450" cy="1946906"/>
          </a:xfrm>
        </p:spPr>
        <p:txBody>
          <a:bodyPr>
            <a:noAutofit/>
          </a:bodyPr>
          <a:lstStyle>
            <a:lvl1pPr>
              <a:buNone/>
              <a:defRPr sz="1800">
                <a:solidFill>
                  <a:srgbClr val="073C75"/>
                </a:solidFill>
              </a:defRPr>
            </a:lvl1pPr>
            <a:lvl2pPr>
              <a:defRPr sz="1600">
                <a:solidFill>
                  <a:srgbClr val="073C75"/>
                </a:solidFill>
              </a:defRPr>
            </a:lvl2pPr>
            <a:lvl3pPr>
              <a:defRPr sz="1400">
                <a:solidFill>
                  <a:srgbClr val="073C75"/>
                </a:solidFill>
              </a:defRPr>
            </a:lvl3pPr>
            <a:lvl4pPr>
              <a:defRPr sz="1200">
                <a:solidFill>
                  <a:srgbClr val="073C75"/>
                </a:solidFill>
              </a:defRPr>
            </a:lvl4pPr>
            <a:lvl5pPr>
              <a:defRPr sz="12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19B6BD5-843C-9898-6A5A-AE4C34A240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41942" y="4420754"/>
            <a:ext cx="2711450" cy="1946906"/>
          </a:xfrm>
        </p:spPr>
        <p:txBody>
          <a:bodyPr>
            <a:noAutofit/>
          </a:bodyPr>
          <a:lstStyle>
            <a:lvl1pPr>
              <a:buNone/>
              <a:defRPr sz="1800">
                <a:solidFill>
                  <a:srgbClr val="073C75"/>
                </a:solidFill>
              </a:defRPr>
            </a:lvl1pPr>
            <a:lvl2pPr>
              <a:defRPr sz="1600">
                <a:solidFill>
                  <a:srgbClr val="073C75"/>
                </a:solidFill>
              </a:defRPr>
            </a:lvl2pPr>
            <a:lvl3pPr>
              <a:defRPr sz="1400">
                <a:solidFill>
                  <a:srgbClr val="073C75"/>
                </a:solidFill>
              </a:defRPr>
            </a:lvl3pPr>
            <a:lvl4pPr>
              <a:defRPr sz="1200">
                <a:solidFill>
                  <a:srgbClr val="073C75"/>
                </a:solidFill>
              </a:defRPr>
            </a:lvl4pPr>
            <a:lvl5pPr>
              <a:defRPr sz="1200">
                <a:solidFill>
                  <a:srgbClr val="073C7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17293AF-FD4E-1B88-0481-8350CD9F1932}"/>
              </a:ext>
            </a:extLst>
          </p:cNvPr>
          <p:cNvSpPr/>
          <p:nvPr userDrawn="1"/>
        </p:nvSpPr>
        <p:spPr>
          <a:xfrm>
            <a:off x="505477" y="1645161"/>
            <a:ext cx="203215" cy="739567"/>
          </a:xfrm>
          <a:prstGeom prst="roundRect">
            <a:avLst>
              <a:gd name="adj" fmla="val 50000"/>
            </a:avLst>
          </a:prstGeom>
          <a:solidFill>
            <a:srgbClr val="FDD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ontent Placeholder 12">
            <a:extLst>
              <a:ext uri="{FF2B5EF4-FFF2-40B4-BE49-F238E27FC236}">
                <a16:creationId xmlns:a16="http://schemas.microsoft.com/office/drawing/2014/main" id="{D298899F-A572-CF64-A133-AD68462EC1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9549" y="787789"/>
            <a:ext cx="5554384" cy="304515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10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F7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E1F2D-22BB-1432-D235-B79EE433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73C7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C478E0-34FB-DBC8-859F-DC2FC44F1D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4672149" y="6447650"/>
            <a:ext cx="1800329" cy="2733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2C9609-06F7-7792-E56B-FA7F1E0B13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52" y="6524087"/>
            <a:ext cx="355123" cy="16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67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A06E6E-4EF7-7236-59A0-CC638CA5BD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4C650C-C19D-0D56-D479-DFF893412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317" y="2980879"/>
            <a:ext cx="10233074" cy="20121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58AAE2-BD7A-C5D4-6A0A-26BFE11C75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2" b="6257"/>
          <a:stretch>
            <a:fillRect/>
          </a:stretch>
        </p:blipFill>
        <p:spPr>
          <a:xfrm>
            <a:off x="4852480" y="218983"/>
            <a:ext cx="1800329" cy="273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6424CF-249E-0FCD-5353-DC28A64B05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83" y="295420"/>
            <a:ext cx="355123" cy="16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2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C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63CD22-5285-3E25-20F8-3BAA5BA5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317" y="984738"/>
            <a:ext cx="10233074" cy="2012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BFDB8-FEE7-5BBD-D6A2-75A151AFC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316" y="3208030"/>
            <a:ext cx="10233074" cy="2165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1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2" r:id="rId4"/>
    <p:sldLayoutId id="2147483656" r:id="rId5"/>
    <p:sldLayoutId id="2147483660" r:id="rId6"/>
    <p:sldLayoutId id="2147483661" r:id="rId7"/>
    <p:sldLayoutId id="2147483659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07EE-1C9A-9FBF-72DE-6AEA59BE2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A94B5-9DAD-787C-3A39-4C9C3B4A79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D7801EE6-9A6A-BF1A-1CFF-4ECB48E501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" b="1702"/>
          <a:stretch>
            <a:fillRect/>
          </a:stretch>
        </p:blipFill>
        <p:spPr>
          <a:prstGeom prst="roundRect">
            <a:avLst>
              <a:gd name="adj" fmla="val 4036"/>
            </a:avLst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B29BC1-0E25-2E14-DD3D-939A65518F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45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2E889-52CF-EEE4-F7D7-AEF7384E0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8AD7-34F2-92B8-3F64-DA4647B1FE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5B979-34BC-D28B-911E-9E55B26E96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496DDC-561F-467D-652F-5B1328FD4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E3CC2F1-55E3-A646-70DB-2D784D748F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44843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8AE33-EB3C-9CDA-2887-47A976F08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92972-64D8-D2F4-2176-3198AB06A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65E2212-87DB-04F2-781A-A89966505C95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C62C5-4A7A-E4CF-4F49-1BCC25043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58AD6D-B9C1-2AD7-8ABC-D5FE20554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4D6429-2E57-7F6F-E6EE-16F0D76EEB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41A11D-4086-6C25-AFE8-4CCC338A23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2F7FE1-4A66-E59F-B2F8-4C5D87D1FD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93147F-C7DC-7EEA-29C1-65B124CC1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9" y="434481"/>
            <a:ext cx="1463040" cy="55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4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38D0AF-25AE-531E-A997-4370964155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2173FD-E354-BCDF-0ED8-815BDCE9F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B6D492-6428-92D9-6542-A1E0DAD37D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A17FEC-C804-F9F8-658F-0A54AA4F7D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A2F4C34-F9A0-395A-5DB3-34FC680E4B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7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1F4A5C-E369-267E-8575-15DEF58A6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984738"/>
            <a:ext cx="10607039" cy="201218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E8293FF7-6F6F-7152-AB30-4F5396C91F13}"/>
              </a:ext>
            </a:extLst>
          </p:cNvPr>
          <p:cNvSpPr/>
          <p:nvPr/>
        </p:nvSpPr>
        <p:spPr>
          <a:xfrm>
            <a:off x="822960" y="3115492"/>
            <a:ext cx="2240280" cy="2880360"/>
          </a:xfrm>
          <a:prstGeom prst="roundRect">
            <a:avLst>
              <a:gd name="adj" fmla="val 9796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488001AA-49BB-27D6-E1E2-4935850D4E1E}"/>
              </a:ext>
            </a:extLst>
          </p:cNvPr>
          <p:cNvSpPr/>
          <p:nvPr/>
        </p:nvSpPr>
        <p:spPr>
          <a:xfrm>
            <a:off x="3611880" y="3115492"/>
            <a:ext cx="2240280" cy="2880360"/>
          </a:xfrm>
          <a:prstGeom prst="roundRect">
            <a:avLst>
              <a:gd name="adj" fmla="val 9796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13" name="Shape 15">
            <a:extLst>
              <a:ext uri="{FF2B5EF4-FFF2-40B4-BE49-F238E27FC236}">
                <a16:creationId xmlns:a16="http://schemas.microsoft.com/office/drawing/2014/main" id="{8C3FBBDF-D807-42AB-8606-F1BF02958158}"/>
              </a:ext>
            </a:extLst>
          </p:cNvPr>
          <p:cNvSpPr/>
          <p:nvPr/>
        </p:nvSpPr>
        <p:spPr>
          <a:xfrm>
            <a:off x="6400800" y="3115492"/>
            <a:ext cx="2240280" cy="2880360"/>
          </a:xfrm>
          <a:prstGeom prst="roundRect">
            <a:avLst>
              <a:gd name="adj" fmla="val 9796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15" name="Shape 20">
            <a:extLst>
              <a:ext uri="{FF2B5EF4-FFF2-40B4-BE49-F238E27FC236}">
                <a16:creationId xmlns:a16="http://schemas.microsoft.com/office/drawing/2014/main" id="{C6BDA6A6-2819-D575-45CC-51A273509C4D}"/>
              </a:ext>
            </a:extLst>
          </p:cNvPr>
          <p:cNvSpPr/>
          <p:nvPr/>
        </p:nvSpPr>
        <p:spPr>
          <a:xfrm>
            <a:off x="9189720" y="3115492"/>
            <a:ext cx="2240280" cy="2880360"/>
          </a:xfrm>
          <a:prstGeom prst="roundRect">
            <a:avLst>
              <a:gd name="adj" fmla="val 9796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49" name="Shape 6">
            <a:extLst>
              <a:ext uri="{FF2B5EF4-FFF2-40B4-BE49-F238E27FC236}">
                <a16:creationId xmlns:a16="http://schemas.microsoft.com/office/drawing/2014/main" id="{D88578EF-2996-1340-C7DA-7463B72C713D}"/>
              </a:ext>
            </a:extLst>
          </p:cNvPr>
          <p:cNvSpPr/>
          <p:nvPr/>
        </p:nvSpPr>
        <p:spPr>
          <a:xfrm>
            <a:off x="1362456" y="3559628"/>
            <a:ext cx="1143000" cy="1143000"/>
          </a:xfrm>
          <a:prstGeom prst="ellipse">
            <a:avLst/>
          </a:prstGeom>
          <a:solidFill>
            <a:srgbClr val="DDE6F1"/>
          </a:solidFill>
          <a:ln w="12700">
            <a:solidFill>
              <a:srgbClr val="DDE6F1">
                <a:alpha val="0"/>
              </a:srgbClr>
            </a:solidFill>
            <a:prstDash val="solid"/>
          </a:ln>
        </p:spPr>
      </p:sp>
      <p:sp>
        <p:nvSpPr>
          <p:cNvPr id="51" name="Text 7">
            <a:extLst>
              <a:ext uri="{FF2B5EF4-FFF2-40B4-BE49-F238E27FC236}">
                <a16:creationId xmlns:a16="http://schemas.microsoft.com/office/drawing/2014/main" id="{630E5FEE-A52B-E659-224B-04D5FD61D951}"/>
              </a:ext>
            </a:extLst>
          </p:cNvPr>
          <p:cNvSpPr/>
          <p:nvPr/>
        </p:nvSpPr>
        <p:spPr>
          <a:xfrm>
            <a:off x="1773936" y="4007684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</a:t>
            </a:r>
            <a:endParaRPr lang="en-US" sz="1000" dirty="0"/>
          </a:p>
        </p:txBody>
      </p:sp>
      <p:sp>
        <p:nvSpPr>
          <p:cNvPr id="53" name="Text 8">
            <a:extLst>
              <a:ext uri="{FF2B5EF4-FFF2-40B4-BE49-F238E27FC236}">
                <a16:creationId xmlns:a16="http://schemas.microsoft.com/office/drawing/2014/main" id="{013AB37F-CEDC-128E-A423-04CAF24F6CC2}"/>
              </a:ext>
            </a:extLst>
          </p:cNvPr>
          <p:cNvSpPr/>
          <p:nvPr/>
        </p:nvSpPr>
        <p:spPr>
          <a:xfrm>
            <a:off x="1051560" y="506838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Nama Anggota 01</a:t>
            </a:r>
            <a:endParaRPr lang="en-US" sz="1450" dirty="0"/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41238887-AF5B-8FF6-88B5-139CA77A12D9}"/>
              </a:ext>
            </a:extLst>
          </p:cNvPr>
          <p:cNvSpPr/>
          <p:nvPr/>
        </p:nvSpPr>
        <p:spPr>
          <a:xfrm>
            <a:off x="1097280" y="538842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Jabatan / Role Tim</a:t>
            </a:r>
            <a:endParaRPr lang="en-US" sz="980" dirty="0"/>
          </a:p>
        </p:txBody>
      </p:sp>
      <p:sp>
        <p:nvSpPr>
          <p:cNvPr id="57" name="Shape 11">
            <a:extLst>
              <a:ext uri="{FF2B5EF4-FFF2-40B4-BE49-F238E27FC236}">
                <a16:creationId xmlns:a16="http://schemas.microsoft.com/office/drawing/2014/main" id="{D5E0A78D-CFE8-5407-21D5-C2BA245B1BDC}"/>
              </a:ext>
            </a:extLst>
          </p:cNvPr>
          <p:cNvSpPr/>
          <p:nvPr/>
        </p:nvSpPr>
        <p:spPr>
          <a:xfrm>
            <a:off x="4151376" y="3559628"/>
            <a:ext cx="1143000" cy="1143000"/>
          </a:xfrm>
          <a:prstGeom prst="ellipse">
            <a:avLst/>
          </a:prstGeom>
          <a:solidFill>
            <a:srgbClr val="DDE6F1"/>
          </a:solidFill>
          <a:ln w="12700">
            <a:solidFill>
              <a:srgbClr val="DDE6F1">
                <a:alpha val="0"/>
              </a:srgbClr>
            </a:solidFill>
            <a:prstDash val="solid"/>
          </a:ln>
        </p:spPr>
      </p:sp>
      <p:sp>
        <p:nvSpPr>
          <p:cNvPr id="59" name="Text 12">
            <a:extLst>
              <a:ext uri="{FF2B5EF4-FFF2-40B4-BE49-F238E27FC236}">
                <a16:creationId xmlns:a16="http://schemas.microsoft.com/office/drawing/2014/main" id="{E8C5A517-9387-3936-1F97-3CD14622F6FF}"/>
              </a:ext>
            </a:extLst>
          </p:cNvPr>
          <p:cNvSpPr/>
          <p:nvPr/>
        </p:nvSpPr>
        <p:spPr>
          <a:xfrm>
            <a:off x="4562856" y="4007684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</a:t>
            </a:r>
            <a:endParaRPr lang="en-US" sz="1000" dirty="0"/>
          </a:p>
        </p:txBody>
      </p:sp>
      <p:sp>
        <p:nvSpPr>
          <p:cNvPr id="61" name="Text 13">
            <a:extLst>
              <a:ext uri="{FF2B5EF4-FFF2-40B4-BE49-F238E27FC236}">
                <a16:creationId xmlns:a16="http://schemas.microsoft.com/office/drawing/2014/main" id="{0D2C70A6-94A2-3874-1C61-3E23F0523C59}"/>
              </a:ext>
            </a:extLst>
          </p:cNvPr>
          <p:cNvSpPr/>
          <p:nvPr/>
        </p:nvSpPr>
        <p:spPr>
          <a:xfrm>
            <a:off x="3840480" y="506838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Nama Anggota 02</a:t>
            </a:r>
            <a:endParaRPr lang="en-US" sz="1450" dirty="0"/>
          </a:p>
        </p:txBody>
      </p:sp>
      <p:sp>
        <p:nvSpPr>
          <p:cNvPr id="63" name="Text 14">
            <a:extLst>
              <a:ext uri="{FF2B5EF4-FFF2-40B4-BE49-F238E27FC236}">
                <a16:creationId xmlns:a16="http://schemas.microsoft.com/office/drawing/2014/main" id="{8A72D6DB-E46A-1ED5-FBE1-7AAD3BE58EBC}"/>
              </a:ext>
            </a:extLst>
          </p:cNvPr>
          <p:cNvSpPr/>
          <p:nvPr/>
        </p:nvSpPr>
        <p:spPr>
          <a:xfrm>
            <a:off x="3886200" y="538842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Jabatan / Role Tim</a:t>
            </a:r>
            <a:endParaRPr lang="en-US" sz="980" dirty="0"/>
          </a:p>
        </p:txBody>
      </p:sp>
      <p:sp>
        <p:nvSpPr>
          <p:cNvPr id="65" name="Shape 16">
            <a:extLst>
              <a:ext uri="{FF2B5EF4-FFF2-40B4-BE49-F238E27FC236}">
                <a16:creationId xmlns:a16="http://schemas.microsoft.com/office/drawing/2014/main" id="{3AAD5CD1-8517-CD10-A363-7A439AB26265}"/>
              </a:ext>
            </a:extLst>
          </p:cNvPr>
          <p:cNvSpPr/>
          <p:nvPr/>
        </p:nvSpPr>
        <p:spPr>
          <a:xfrm>
            <a:off x="6940296" y="3559628"/>
            <a:ext cx="1143000" cy="1143000"/>
          </a:xfrm>
          <a:prstGeom prst="ellipse">
            <a:avLst/>
          </a:prstGeom>
          <a:solidFill>
            <a:srgbClr val="DDE6F1"/>
          </a:solidFill>
          <a:ln w="12700">
            <a:solidFill>
              <a:srgbClr val="DDE6F1">
                <a:alpha val="0"/>
              </a:srgbClr>
            </a:solidFill>
            <a:prstDash val="solid"/>
          </a:ln>
        </p:spPr>
      </p:sp>
      <p:sp>
        <p:nvSpPr>
          <p:cNvPr id="67" name="Text 17">
            <a:extLst>
              <a:ext uri="{FF2B5EF4-FFF2-40B4-BE49-F238E27FC236}">
                <a16:creationId xmlns:a16="http://schemas.microsoft.com/office/drawing/2014/main" id="{1E782D32-77F7-D043-B6BB-462E2FD420BD}"/>
              </a:ext>
            </a:extLst>
          </p:cNvPr>
          <p:cNvSpPr/>
          <p:nvPr/>
        </p:nvSpPr>
        <p:spPr>
          <a:xfrm>
            <a:off x="7351776" y="4007684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</a:t>
            </a:r>
            <a:endParaRPr lang="en-US" sz="1000" dirty="0"/>
          </a:p>
        </p:txBody>
      </p:sp>
      <p:sp>
        <p:nvSpPr>
          <p:cNvPr id="69" name="Text 18">
            <a:extLst>
              <a:ext uri="{FF2B5EF4-FFF2-40B4-BE49-F238E27FC236}">
                <a16:creationId xmlns:a16="http://schemas.microsoft.com/office/drawing/2014/main" id="{A9E8CD64-6ADA-06D8-152C-7548E893CDF7}"/>
              </a:ext>
            </a:extLst>
          </p:cNvPr>
          <p:cNvSpPr/>
          <p:nvPr/>
        </p:nvSpPr>
        <p:spPr>
          <a:xfrm>
            <a:off x="6629400" y="506838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Nama Anggota 03</a:t>
            </a:r>
            <a:endParaRPr lang="en-US" sz="1450" dirty="0"/>
          </a:p>
        </p:txBody>
      </p:sp>
      <p:sp>
        <p:nvSpPr>
          <p:cNvPr id="71" name="Text 19">
            <a:extLst>
              <a:ext uri="{FF2B5EF4-FFF2-40B4-BE49-F238E27FC236}">
                <a16:creationId xmlns:a16="http://schemas.microsoft.com/office/drawing/2014/main" id="{05D77B6C-6EDB-782A-8821-CC93FA929444}"/>
              </a:ext>
            </a:extLst>
          </p:cNvPr>
          <p:cNvSpPr/>
          <p:nvPr/>
        </p:nvSpPr>
        <p:spPr>
          <a:xfrm>
            <a:off x="6675120" y="538842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Jabatan / Role Tim</a:t>
            </a:r>
            <a:endParaRPr lang="en-US" sz="980" dirty="0"/>
          </a:p>
        </p:txBody>
      </p:sp>
      <p:sp>
        <p:nvSpPr>
          <p:cNvPr id="73" name="Shape 21">
            <a:extLst>
              <a:ext uri="{FF2B5EF4-FFF2-40B4-BE49-F238E27FC236}">
                <a16:creationId xmlns:a16="http://schemas.microsoft.com/office/drawing/2014/main" id="{7742EE21-20BA-3ECE-8659-BBC03E115731}"/>
              </a:ext>
            </a:extLst>
          </p:cNvPr>
          <p:cNvSpPr/>
          <p:nvPr/>
        </p:nvSpPr>
        <p:spPr>
          <a:xfrm>
            <a:off x="9729216" y="3559628"/>
            <a:ext cx="1143000" cy="1143000"/>
          </a:xfrm>
          <a:prstGeom prst="ellipse">
            <a:avLst/>
          </a:prstGeom>
          <a:solidFill>
            <a:srgbClr val="DDE6F1"/>
          </a:solidFill>
          <a:ln w="12700">
            <a:solidFill>
              <a:srgbClr val="DDE6F1">
                <a:alpha val="0"/>
              </a:srgbClr>
            </a:solidFill>
            <a:prstDash val="solid"/>
          </a:ln>
        </p:spPr>
      </p:sp>
      <p:sp>
        <p:nvSpPr>
          <p:cNvPr id="75" name="Text 22">
            <a:extLst>
              <a:ext uri="{FF2B5EF4-FFF2-40B4-BE49-F238E27FC236}">
                <a16:creationId xmlns:a16="http://schemas.microsoft.com/office/drawing/2014/main" id="{4EA61FC8-7E40-805B-8212-241291E40680}"/>
              </a:ext>
            </a:extLst>
          </p:cNvPr>
          <p:cNvSpPr/>
          <p:nvPr/>
        </p:nvSpPr>
        <p:spPr>
          <a:xfrm>
            <a:off x="10140696" y="4007684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</a:t>
            </a:r>
            <a:endParaRPr lang="en-US" sz="1000" dirty="0"/>
          </a:p>
        </p:txBody>
      </p:sp>
      <p:sp>
        <p:nvSpPr>
          <p:cNvPr id="77" name="Text 23">
            <a:extLst>
              <a:ext uri="{FF2B5EF4-FFF2-40B4-BE49-F238E27FC236}">
                <a16:creationId xmlns:a16="http://schemas.microsoft.com/office/drawing/2014/main" id="{6DD0017F-BD05-1A15-1A86-4737ED6F3D3C}"/>
              </a:ext>
            </a:extLst>
          </p:cNvPr>
          <p:cNvSpPr/>
          <p:nvPr/>
        </p:nvSpPr>
        <p:spPr>
          <a:xfrm>
            <a:off x="9418320" y="506838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Nama Anggota 04</a:t>
            </a:r>
            <a:endParaRPr lang="en-US" sz="1450" dirty="0"/>
          </a:p>
        </p:txBody>
      </p:sp>
      <p:sp>
        <p:nvSpPr>
          <p:cNvPr id="79" name="Text 24">
            <a:extLst>
              <a:ext uri="{FF2B5EF4-FFF2-40B4-BE49-F238E27FC236}">
                <a16:creationId xmlns:a16="http://schemas.microsoft.com/office/drawing/2014/main" id="{018882E1-15A9-595E-A1F1-2940F44ABDB5}"/>
              </a:ext>
            </a:extLst>
          </p:cNvPr>
          <p:cNvSpPr/>
          <p:nvPr/>
        </p:nvSpPr>
        <p:spPr>
          <a:xfrm>
            <a:off x="9464040" y="538842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Jabatan / Role Tim</a:t>
            </a:r>
            <a:endParaRPr lang="en-US" sz="980" dirty="0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DB9FCD33-DD46-DB9E-1D06-40D8F9878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77" y="217384"/>
            <a:ext cx="1463040" cy="55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5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A6C8667-71CD-0FF0-BA7C-995B9B8A4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B2CA3C7-E9B7-CC01-202B-E59E3BB7E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7526470A-E13B-E2BA-C088-511A08A680EC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6E1DE16-FE29-A086-0414-8F0A191B444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CCD026F-E482-0208-E998-0F949327E35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64ACA2C-2CE4-A04A-C701-BE9B45FD08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6B655B6-A353-6482-B7DE-34B543F2B11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C7EEE3-867F-355B-38D7-D90A1C43B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109" y="508864"/>
            <a:ext cx="1463040" cy="55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08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713B0FF-C147-4A26-0FBB-5432A1514C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16CAD0F-BBC8-0D81-C80A-7DDE0C4F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9282434-E3D3-19C3-6361-EC38334928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11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FFF1-FFCF-A8B8-20D2-E4CC244D8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43" y="801103"/>
            <a:ext cx="10233074" cy="201218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7CACD6B0-63E0-2F0B-187B-FB976FCB0300}"/>
              </a:ext>
            </a:extLst>
          </p:cNvPr>
          <p:cNvSpPr/>
          <p:nvPr/>
        </p:nvSpPr>
        <p:spPr>
          <a:xfrm>
            <a:off x="777240" y="3056708"/>
            <a:ext cx="2395728" cy="2331720"/>
          </a:xfrm>
          <a:prstGeom prst="roundRect">
            <a:avLst>
              <a:gd name="adj" fmla="val 9412"/>
            </a:avLst>
          </a:prstGeom>
          <a:solidFill>
            <a:srgbClr val="073C75"/>
          </a:solidFill>
          <a:ln w="12700">
            <a:solidFill>
              <a:srgbClr val="DDE6F1">
                <a:alpha val="0"/>
              </a:srgbClr>
            </a:solidFill>
            <a:prstDash val="solid"/>
          </a:ln>
        </p:spPr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4EA27B3B-F836-17DF-930B-5A61260DAAE4}"/>
              </a:ext>
            </a:extLst>
          </p:cNvPr>
          <p:cNvSpPr/>
          <p:nvPr/>
        </p:nvSpPr>
        <p:spPr>
          <a:xfrm>
            <a:off x="1033272" y="3376748"/>
            <a:ext cx="530352" cy="53035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C800">
                <a:alpha val="0"/>
              </a:srgbClr>
            </a:solidFill>
            <a:prstDash val="solid"/>
          </a:ln>
        </p:spPr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C30F9ADE-C44C-8895-6F0C-C80480B5C8EE}"/>
              </a:ext>
            </a:extLst>
          </p:cNvPr>
          <p:cNvSpPr/>
          <p:nvPr/>
        </p:nvSpPr>
        <p:spPr>
          <a:xfrm>
            <a:off x="1188720" y="355962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52B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2794D93-52D6-76CE-0B58-DB3779140CE4}"/>
              </a:ext>
            </a:extLst>
          </p:cNvPr>
          <p:cNvSpPr/>
          <p:nvPr/>
        </p:nvSpPr>
        <p:spPr>
          <a:xfrm>
            <a:off x="1069848" y="41357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Riset &amp; Validasi</a:t>
            </a:r>
            <a:endParaRPr lang="en-US" sz="20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68F935C2-7A67-6911-1626-0D65CD3D7F3F}"/>
              </a:ext>
            </a:extLst>
          </p:cNvPr>
          <p:cNvSpPr/>
          <p:nvPr/>
        </p:nvSpPr>
        <p:spPr>
          <a:xfrm>
            <a:off x="1069848" y="4766636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D8E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Mapping kebutuhan, benchmark, dan baseline data.</a:t>
            </a:r>
            <a:endParaRPr lang="en-US" sz="108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43C3BC35-8C44-9B40-644F-B0E354B2D913}"/>
              </a:ext>
            </a:extLst>
          </p:cNvPr>
          <p:cNvSpPr/>
          <p:nvPr/>
        </p:nvSpPr>
        <p:spPr>
          <a:xfrm>
            <a:off x="3264408" y="4035116"/>
            <a:ext cx="228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780402E4-509B-E12A-DA53-90AB44FE0770}"/>
              </a:ext>
            </a:extLst>
          </p:cNvPr>
          <p:cNvSpPr/>
          <p:nvPr/>
        </p:nvSpPr>
        <p:spPr>
          <a:xfrm>
            <a:off x="3584448" y="3056708"/>
            <a:ext cx="2395728" cy="233172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3A6ADEFC-7CF2-6209-115E-6EB1AC853155}"/>
              </a:ext>
            </a:extLst>
          </p:cNvPr>
          <p:cNvSpPr/>
          <p:nvPr/>
        </p:nvSpPr>
        <p:spPr>
          <a:xfrm>
            <a:off x="3840480" y="3376748"/>
            <a:ext cx="530352" cy="530352"/>
          </a:xfrm>
          <a:prstGeom prst="ellipse">
            <a:avLst/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FEDCF768-7FDC-3B17-1B26-35A080654E55}"/>
              </a:ext>
            </a:extLst>
          </p:cNvPr>
          <p:cNvSpPr/>
          <p:nvPr/>
        </p:nvSpPr>
        <p:spPr>
          <a:xfrm>
            <a:off x="3995928" y="355962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400" dirty="0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B3ED0385-535C-22C7-575D-698AD7806D29}"/>
              </a:ext>
            </a:extLst>
          </p:cNvPr>
          <p:cNvSpPr/>
          <p:nvPr/>
        </p:nvSpPr>
        <p:spPr>
          <a:xfrm>
            <a:off x="3877056" y="41357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Desain Program</a:t>
            </a:r>
            <a:endParaRPr lang="en-US" sz="200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301BBE95-6F7F-3F9F-B17B-CD9CBC2C288D}"/>
              </a:ext>
            </a:extLst>
          </p:cNvPr>
          <p:cNvSpPr/>
          <p:nvPr/>
        </p:nvSpPr>
        <p:spPr>
          <a:xfrm>
            <a:off x="3877056" y="4766636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Penyusunan konsep, aset, dan alur koordinasi.</a:t>
            </a:r>
            <a:endParaRPr lang="en-US" sz="1080" dirty="0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BA17A109-AB50-5E95-4E17-824C35EC9C5A}"/>
              </a:ext>
            </a:extLst>
          </p:cNvPr>
          <p:cNvSpPr/>
          <p:nvPr/>
        </p:nvSpPr>
        <p:spPr>
          <a:xfrm>
            <a:off x="6071616" y="4035116"/>
            <a:ext cx="228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Shape 17">
            <a:extLst>
              <a:ext uri="{FF2B5EF4-FFF2-40B4-BE49-F238E27FC236}">
                <a16:creationId xmlns:a16="http://schemas.microsoft.com/office/drawing/2014/main" id="{C86232F4-AD26-7ACC-2D12-8D7D96102EB4}"/>
              </a:ext>
            </a:extLst>
          </p:cNvPr>
          <p:cNvSpPr/>
          <p:nvPr/>
        </p:nvSpPr>
        <p:spPr>
          <a:xfrm>
            <a:off x="6391656" y="3056708"/>
            <a:ext cx="2395728" cy="233172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30" name="Shape 18">
            <a:extLst>
              <a:ext uri="{FF2B5EF4-FFF2-40B4-BE49-F238E27FC236}">
                <a16:creationId xmlns:a16="http://schemas.microsoft.com/office/drawing/2014/main" id="{43A25FA4-F63C-74EC-9C64-2EFEF36B4798}"/>
              </a:ext>
            </a:extLst>
          </p:cNvPr>
          <p:cNvSpPr/>
          <p:nvPr/>
        </p:nvSpPr>
        <p:spPr>
          <a:xfrm>
            <a:off x="6647688" y="3376748"/>
            <a:ext cx="530352" cy="530352"/>
          </a:xfrm>
          <a:prstGeom prst="ellipse">
            <a:avLst/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32" name="Text 19">
            <a:extLst>
              <a:ext uri="{FF2B5EF4-FFF2-40B4-BE49-F238E27FC236}">
                <a16:creationId xmlns:a16="http://schemas.microsoft.com/office/drawing/2014/main" id="{695E74D7-6819-5032-C75E-76B8DFA14000}"/>
              </a:ext>
            </a:extLst>
          </p:cNvPr>
          <p:cNvSpPr/>
          <p:nvPr/>
        </p:nvSpPr>
        <p:spPr>
          <a:xfrm>
            <a:off x="6803136" y="355962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400" dirty="0"/>
          </a:p>
        </p:txBody>
      </p:sp>
      <p:sp>
        <p:nvSpPr>
          <p:cNvPr id="34" name="Text 20">
            <a:extLst>
              <a:ext uri="{FF2B5EF4-FFF2-40B4-BE49-F238E27FC236}">
                <a16:creationId xmlns:a16="http://schemas.microsoft.com/office/drawing/2014/main" id="{D4275ACB-29BC-9939-651B-C2203C451E72}"/>
              </a:ext>
            </a:extLst>
          </p:cNvPr>
          <p:cNvSpPr/>
          <p:nvPr/>
        </p:nvSpPr>
        <p:spPr>
          <a:xfrm>
            <a:off x="6684264" y="41357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Eksekusi</a:t>
            </a:r>
            <a:endParaRPr lang="en-US" sz="2000" dirty="0"/>
          </a:p>
        </p:txBody>
      </p:sp>
      <p:sp>
        <p:nvSpPr>
          <p:cNvPr id="36" name="Text 21">
            <a:extLst>
              <a:ext uri="{FF2B5EF4-FFF2-40B4-BE49-F238E27FC236}">
                <a16:creationId xmlns:a16="http://schemas.microsoft.com/office/drawing/2014/main" id="{7E3A75AC-0F60-E180-C3A5-F52D1AB3587A}"/>
              </a:ext>
            </a:extLst>
          </p:cNvPr>
          <p:cNvSpPr/>
          <p:nvPr/>
        </p:nvSpPr>
        <p:spPr>
          <a:xfrm>
            <a:off x="6684264" y="4766636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Publikasi, pelaksanaan, dan dokumentasi kegiatan.</a:t>
            </a:r>
            <a:endParaRPr lang="en-US" sz="1080" dirty="0"/>
          </a:p>
        </p:txBody>
      </p:sp>
      <p:sp>
        <p:nvSpPr>
          <p:cNvPr id="38" name="Text 22">
            <a:extLst>
              <a:ext uri="{FF2B5EF4-FFF2-40B4-BE49-F238E27FC236}">
                <a16:creationId xmlns:a16="http://schemas.microsoft.com/office/drawing/2014/main" id="{66ECEC9A-5680-B6E8-386B-4F947562FE7F}"/>
              </a:ext>
            </a:extLst>
          </p:cNvPr>
          <p:cNvSpPr/>
          <p:nvPr/>
        </p:nvSpPr>
        <p:spPr>
          <a:xfrm>
            <a:off x="8878824" y="4035116"/>
            <a:ext cx="228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40" name="Shape 23">
            <a:extLst>
              <a:ext uri="{FF2B5EF4-FFF2-40B4-BE49-F238E27FC236}">
                <a16:creationId xmlns:a16="http://schemas.microsoft.com/office/drawing/2014/main" id="{92E0BAAD-5742-B8BA-583F-4B7B970CDB53}"/>
              </a:ext>
            </a:extLst>
          </p:cNvPr>
          <p:cNvSpPr/>
          <p:nvPr/>
        </p:nvSpPr>
        <p:spPr>
          <a:xfrm>
            <a:off x="9198864" y="3056708"/>
            <a:ext cx="2395728" cy="233172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42" name="Shape 24">
            <a:extLst>
              <a:ext uri="{FF2B5EF4-FFF2-40B4-BE49-F238E27FC236}">
                <a16:creationId xmlns:a16="http://schemas.microsoft.com/office/drawing/2014/main" id="{BA378257-EADE-AC1E-54CB-2ABFC1698C35}"/>
              </a:ext>
            </a:extLst>
          </p:cNvPr>
          <p:cNvSpPr/>
          <p:nvPr/>
        </p:nvSpPr>
        <p:spPr>
          <a:xfrm>
            <a:off x="9454896" y="3376748"/>
            <a:ext cx="530352" cy="530352"/>
          </a:xfrm>
          <a:prstGeom prst="ellipse">
            <a:avLst/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44" name="Text 25">
            <a:extLst>
              <a:ext uri="{FF2B5EF4-FFF2-40B4-BE49-F238E27FC236}">
                <a16:creationId xmlns:a16="http://schemas.microsoft.com/office/drawing/2014/main" id="{0ABA2B4A-A819-CEF5-89DF-ED99F8D990E8}"/>
              </a:ext>
            </a:extLst>
          </p:cNvPr>
          <p:cNvSpPr/>
          <p:nvPr/>
        </p:nvSpPr>
        <p:spPr>
          <a:xfrm>
            <a:off x="9610344" y="3559628"/>
            <a:ext cx="237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5A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400" dirty="0"/>
          </a:p>
        </p:txBody>
      </p:sp>
      <p:sp>
        <p:nvSpPr>
          <p:cNvPr id="46" name="Text 26">
            <a:extLst>
              <a:ext uri="{FF2B5EF4-FFF2-40B4-BE49-F238E27FC236}">
                <a16:creationId xmlns:a16="http://schemas.microsoft.com/office/drawing/2014/main" id="{98BB984B-E91F-8241-C332-6DD4291F034A}"/>
              </a:ext>
            </a:extLst>
          </p:cNvPr>
          <p:cNvSpPr/>
          <p:nvPr/>
        </p:nvSpPr>
        <p:spPr>
          <a:xfrm>
            <a:off x="9491472" y="41357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Evaluasi Dampak</a:t>
            </a:r>
            <a:endParaRPr lang="en-US" sz="2000" dirty="0"/>
          </a:p>
        </p:txBody>
      </p:sp>
      <p:sp>
        <p:nvSpPr>
          <p:cNvPr id="48" name="Text 27">
            <a:extLst>
              <a:ext uri="{FF2B5EF4-FFF2-40B4-BE49-F238E27FC236}">
                <a16:creationId xmlns:a16="http://schemas.microsoft.com/office/drawing/2014/main" id="{F76D14FE-AEE7-3F74-8AE0-CD17F41C4136}"/>
              </a:ext>
            </a:extLst>
          </p:cNvPr>
          <p:cNvSpPr/>
          <p:nvPr/>
        </p:nvSpPr>
        <p:spPr>
          <a:xfrm>
            <a:off x="9491472" y="4766636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Pelaporan capaian, insight, dan rekomendasi lanjut.</a:t>
            </a:r>
            <a:endParaRPr lang="en-US" sz="1080" dirty="0"/>
          </a:p>
        </p:txBody>
      </p:sp>
      <p:sp>
        <p:nvSpPr>
          <p:cNvPr id="50" name="Shape 28">
            <a:extLst>
              <a:ext uri="{FF2B5EF4-FFF2-40B4-BE49-F238E27FC236}">
                <a16:creationId xmlns:a16="http://schemas.microsoft.com/office/drawing/2014/main" id="{02CDA043-B1D6-5E89-3726-A97C5F3D9795}"/>
              </a:ext>
            </a:extLst>
          </p:cNvPr>
          <p:cNvSpPr/>
          <p:nvPr/>
        </p:nvSpPr>
        <p:spPr>
          <a:xfrm>
            <a:off x="1417320" y="5982788"/>
            <a:ext cx="9326880" cy="164592"/>
          </a:xfrm>
          <a:prstGeom prst="roundRect">
            <a:avLst>
              <a:gd name="adj" fmla="val 44444"/>
            </a:avLst>
          </a:prstGeom>
          <a:solidFill>
            <a:srgbClr val="DDE6F1"/>
          </a:solidFill>
          <a:ln w="12700">
            <a:solidFill>
              <a:srgbClr val="DDE6F1">
                <a:alpha val="0"/>
              </a:srgbClr>
            </a:solidFill>
            <a:prstDash val="solid"/>
          </a:ln>
        </p:spPr>
      </p:sp>
      <p:sp>
        <p:nvSpPr>
          <p:cNvPr id="52" name="Shape 29">
            <a:extLst>
              <a:ext uri="{FF2B5EF4-FFF2-40B4-BE49-F238E27FC236}">
                <a16:creationId xmlns:a16="http://schemas.microsoft.com/office/drawing/2014/main" id="{19730AC3-6B2B-6172-954F-8E1E061EA45A}"/>
              </a:ext>
            </a:extLst>
          </p:cNvPr>
          <p:cNvSpPr/>
          <p:nvPr/>
        </p:nvSpPr>
        <p:spPr>
          <a:xfrm>
            <a:off x="1417320" y="5982788"/>
            <a:ext cx="4480560" cy="164592"/>
          </a:xfrm>
          <a:prstGeom prst="roundRect">
            <a:avLst>
              <a:gd name="adj" fmla="val 44444"/>
            </a:avLst>
          </a:prstGeom>
          <a:solidFill>
            <a:srgbClr val="FFFF00"/>
          </a:solidFill>
          <a:ln w="12700">
            <a:solidFill>
              <a:srgbClr val="FFC800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57370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1">
            <a:extLst>
              <a:ext uri="{FF2B5EF4-FFF2-40B4-BE49-F238E27FC236}">
                <a16:creationId xmlns:a16="http://schemas.microsoft.com/office/drawing/2014/main" id="{E95633D8-3405-8057-4F35-7AD0FBCD21AB}"/>
              </a:ext>
            </a:extLst>
          </p:cNvPr>
          <p:cNvSpPr/>
          <p:nvPr/>
        </p:nvSpPr>
        <p:spPr>
          <a:xfrm>
            <a:off x="318732" y="4970417"/>
            <a:ext cx="11594594" cy="1756954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679DAF-E6AE-8F8A-8298-E7A4E35941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74BED7-F95C-E154-822A-181D7C44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64" y="3762102"/>
            <a:ext cx="5239042" cy="101890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AD33E-6BD9-5E35-36E3-9F15A7E7E7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9823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2203334-8616-04D0-A685-2E7D4DCE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1CE9737-508B-C2AA-FE49-DA583AE3A9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F7009B-ECC1-AF9E-CE65-1376730574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8CD643E-F545-571D-C05C-7C5800938E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B511674-F585-A40A-1A6C-6037271F45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35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2C985CC6-6D05-1311-8733-522B058D0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FA3F937-8ACC-E421-03F3-AD70A1335E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0ED21ED-43CF-BB72-5973-FE3E0334E1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B8E36BE-7C5C-DE1D-36F9-7D65EDBCEE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690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03326-6398-6EA8-9169-2EB633A6E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C0170A0-16FD-4090-343F-7C21E0280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32" y="986245"/>
            <a:ext cx="10716767" cy="122790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C58C37BA-CB66-F281-1784-B9A336F2A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77" y="217384"/>
            <a:ext cx="1463040" cy="550850"/>
          </a:xfrm>
          <a:prstGeom prst="rect">
            <a:avLst/>
          </a:prstGeom>
        </p:spPr>
      </p:pic>
      <p:sp>
        <p:nvSpPr>
          <p:cNvPr id="5" name="Shape 4">
            <a:extLst>
              <a:ext uri="{FF2B5EF4-FFF2-40B4-BE49-F238E27FC236}">
                <a16:creationId xmlns:a16="http://schemas.microsoft.com/office/drawing/2014/main" id="{A94B8841-DD95-5ED2-3A26-86D37F3E4D09}"/>
              </a:ext>
            </a:extLst>
          </p:cNvPr>
          <p:cNvSpPr/>
          <p:nvPr/>
        </p:nvSpPr>
        <p:spPr>
          <a:xfrm>
            <a:off x="713232" y="2378746"/>
            <a:ext cx="1828800" cy="1051560"/>
          </a:xfrm>
          <a:prstGeom prst="roundRect">
            <a:avLst>
              <a:gd name="adj" fmla="val 13043"/>
            </a:avLst>
          </a:prstGeom>
          <a:solidFill>
            <a:srgbClr val="F7F9EC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A1EB416-12AA-0D85-5D29-C7F40240FF2E}"/>
              </a:ext>
            </a:extLst>
          </p:cNvPr>
          <p:cNvSpPr/>
          <p:nvPr/>
        </p:nvSpPr>
        <p:spPr>
          <a:xfrm>
            <a:off x="877824" y="2515906"/>
            <a:ext cx="1499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5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+60%</a:t>
            </a:r>
            <a:endParaRPr lang="en-US" sz="230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6E41BCC3-0590-E414-9A1B-1EF58FBB9E28}"/>
              </a:ext>
            </a:extLst>
          </p:cNvPr>
          <p:cNvSpPr/>
          <p:nvPr/>
        </p:nvSpPr>
        <p:spPr>
          <a:xfrm>
            <a:off x="877824" y="2890810"/>
            <a:ext cx="149961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Pertumbuhan engagement</a:t>
            </a:r>
            <a:endParaRPr lang="en-US" sz="970" dirty="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471CA81C-5F50-FA23-D8F9-34C82BE209FC}"/>
              </a:ext>
            </a:extLst>
          </p:cNvPr>
          <p:cNvSpPr/>
          <p:nvPr/>
        </p:nvSpPr>
        <p:spPr>
          <a:xfrm>
            <a:off x="713232" y="3713770"/>
            <a:ext cx="1828800" cy="1051560"/>
          </a:xfrm>
          <a:prstGeom prst="roundRect">
            <a:avLst>
              <a:gd name="adj" fmla="val 13043"/>
            </a:avLst>
          </a:prstGeom>
          <a:solidFill>
            <a:srgbClr val="073C75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0C5E45A6-9605-54AE-8E4E-A408B583010A}"/>
              </a:ext>
            </a:extLst>
          </p:cNvPr>
          <p:cNvSpPr/>
          <p:nvPr/>
        </p:nvSpPr>
        <p:spPr>
          <a:xfrm>
            <a:off x="877824" y="3850930"/>
            <a:ext cx="1499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FDD10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500+</a:t>
            </a:r>
            <a:endParaRPr lang="en-US" sz="2300" dirty="0">
              <a:solidFill>
                <a:srgbClr val="FDD102"/>
              </a:solidFill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B081BA56-BEE7-CF4F-86C7-D3EFAAE00D42}"/>
              </a:ext>
            </a:extLst>
          </p:cNvPr>
          <p:cNvSpPr/>
          <p:nvPr/>
        </p:nvSpPr>
        <p:spPr>
          <a:xfrm>
            <a:off x="877824" y="4225834"/>
            <a:ext cx="149961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 / peserta</a:t>
            </a:r>
            <a:endParaRPr lang="en-US" sz="970" dirty="0"/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5C89DCBC-24B2-7B61-FB52-9F75FA2A1A03}"/>
              </a:ext>
            </a:extLst>
          </p:cNvPr>
          <p:cNvSpPr/>
          <p:nvPr/>
        </p:nvSpPr>
        <p:spPr>
          <a:xfrm>
            <a:off x="713232" y="5048794"/>
            <a:ext cx="1828800" cy="105156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0884EE2E-B2C0-E3A4-0C17-B5BE797726B1}"/>
              </a:ext>
            </a:extLst>
          </p:cNvPr>
          <p:cNvSpPr/>
          <p:nvPr/>
        </p:nvSpPr>
        <p:spPr>
          <a:xfrm>
            <a:off x="877824" y="5185954"/>
            <a:ext cx="1499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A5AA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88%</a:t>
            </a:r>
            <a:endParaRPr lang="en-US" sz="2300" dirty="0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E68D7365-2187-48B6-DE08-B9BB3DFD7495}"/>
              </a:ext>
            </a:extLst>
          </p:cNvPr>
          <p:cNvSpPr/>
          <p:nvPr/>
        </p:nvSpPr>
        <p:spPr>
          <a:xfrm>
            <a:off x="877824" y="5560858"/>
            <a:ext cx="149961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970" dirty="0">
                <a:solidFill>
                  <a:srgbClr val="5B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Tingkat kepuasan</a:t>
            </a:r>
            <a:endParaRPr lang="en-US" sz="970" dirty="0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C9BD1279-46CF-CB20-BC57-ABDB4A729A01}"/>
              </a:ext>
            </a:extLst>
          </p:cNvPr>
          <p:cNvSpPr/>
          <p:nvPr/>
        </p:nvSpPr>
        <p:spPr>
          <a:xfrm>
            <a:off x="3063240" y="2378746"/>
            <a:ext cx="4389120" cy="3721608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DDE6F1"/>
            </a:solidFill>
            <a:prstDash val="solid"/>
          </a:ln>
        </p:spPr>
      </p:sp>
      <p:graphicFrame>
        <p:nvGraphicFramePr>
          <p:cNvPr id="30" name="Chart 0">
            <a:extLst>
              <a:ext uri="{FF2B5EF4-FFF2-40B4-BE49-F238E27FC236}">
                <a16:creationId xmlns:a16="http://schemas.microsoft.com/office/drawing/2014/main" id="{1500037A-BCF2-2FAA-5768-B841CB5E63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883550"/>
              </p:ext>
            </p:extLst>
          </p:nvPr>
        </p:nvGraphicFramePr>
        <p:xfrm>
          <a:off x="3364992" y="2835946"/>
          <a:ext cx="3767328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Shape 15">
            <a:extLst>
              <a:ext uri="{FF2B5EF4-FFF2-40B4-BE49-F238E27FC236}">
                <a16:creationId xmlns:a16="http://schemas.microsoft.com/office/drawing/2014/main" id="{8356DD04-E0D9-0350-56D7-C7EBBF01214A}"/>
              </a:ext>
            </a:extLst>
          </p:cNvPr>
          <p:cNvSpPr/>
          <p:nvPr/>
        </p:nvSpPr>
        <p:spPr>
          <a:xfrm>
            <a:off x="8001000" y="2378746"/>
            <a:ext cx="3337560" cy="3721608"/>
          </a:xfrm>
          <a:prstGeom prst="roundRect">
            <a:avLst>
              <a:gd name="adj" fmla="val 6575"/>
            </a:avLst>
          </a:prstGeom>
          <a:solidFill>
            <a:srgbClr val="073C75"/>
          </a:solidFill>
          <a:ln w="12700">
            <a:solidFill>
              <a:srgbClr val="073C75">
                <a:alpha val="0"/>
              </a:srgbClr>
            </a:solidFill>
            <a:prstDash val="solid"/>
          </a:ln>
        </p:spPr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4438D073-C39A-F7B8-D6D1-49624ACE54BE}"/>
              </a:ext>
            </a:extLst>
          </p:cNvPr>
          <p:cNvSpPr/>
          <p:nvPr/>
        </p:nvSpPr>
        <p:spPr>
          <a:xfrm>
            <a:off x="8321040" y="2762794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Insight Utama</a:t>
            </a:r>
            <a:endParaRPr lang="en-US" sz="2300" dirty="0"/>
          </a:p>
        </p:txBody>
      </p:sp>
      <p:sp>
        <p:nvSpPr>
          <p:cNvPr id="36" name="Text 17">
            <a:extLst>
              <a:ext uri="{FF2B5EF4-FFF2-40B4-BE49-F238E27FC236}">
                <a16:creationId xmlns:a16="http://schemas.microsoft.com/office/drawing/2014/main" id="{1FD1C0B4-1F48-D4BC-8856-9E27E0F29174}"/>
              </a:ext>
            </a:extLst>
          </p:cNvPr>
          <p:cNvSpPr/>
          <p:nvPr/>
        </p:nvSpPr>
        <p:spPr>
          <a:xfrm>
            <a:off x="8339328" y="3357154"/>
            <a:ext cx="2331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buAutoNum type="arabicPeriod"/>
            </a:pPr>
            <a:r>
              <a:rPr lang="en-US" sz="1450" dirty="0">
                <a:solidFill>
                  <a:srgbClr val="D8E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</a:t>
            </a:r>
          </a:p>
          <a:p>
            <a:pPr marL="342900" indent="-342900" algn="l">
              <a:buAutoNum type="arabicPeriod"/>
            </a:pPr>
            <a:r>
              <a:rPr lang="en-US" sz="1450" dirty="0">
                <a:solidFill>
                  <a:srgbClr val="D8E7FF"/>
                </a:solidFill>
                <a:latin typeface="Aptos" pitchFamily="34" charset="0"/>
              </a:rPr>
              <a:t>Text</a:t>
            </a:r>
          </a:p>
          <a:p>
            <a:pPr marL="342900" indent="-342900" algn="l">
              <a:buAutoNum type="arabicPeriod"/>
            </a:pPr>
            <a:r>
              <a:rPr lang="en-US" sz="1450" dirty="0">
                <a:solidFill>
                  <a:srgbClr val="D8E7FF"/>
                </a:solidFill>
                <a:latin typeface="Aptos" pitchFamily="34" charset="0"/>
              </a:rPr>
              <a:t>text</a:t>
            </a:r>
            <a:endParaRPr lang="en-US" sz="1450" dirty="0"/>
          </a:p>
        </p:txBody>
      </p:sp>
      <p:sp>
        <p:nvSpPr>
          <p:cNvPr id="38" name="Shape 18">
            <a:extLst>
              <a:ext uri="{FF2B5EF4-FFF2-40B4-BE49-F238E27FC236}">
                <a16:creationId xmlns:a16="http://schemas.microsoft.com/office/drawing/2014/main" id="{A54B2245-124A-E666-5854-CBFE05951D23}"/>
              </a:ext>
            </a:extLst>
          </p:cNvPr>
          <p:cNvSpPr/>
          <p:nvPr/>
        </p:nvSpPr>
        <p:spPr>
          <a:xfrm>
            <a:off x="8339328" y="5213386"/>
            <a:ext cx="1417320" cy="384048"/>
          </a:xfrm>
          <a:prstGeom prst="roundRect">
            <a:avLst>
              <a:gd name="adj" fmla="val 38095"/>
            </a:avLst>
          </a:prstGeom>
          <a:solidFill>
            <a:srgbClr val="FDD102"/>
          </a:solidFill>
          <a:ln w="12700">
            <a:solidFill>
              <a:srgbClr val="FFC800">
                <a:alpha val="0"/>
              </a:srgbClr>
            </a:solidFill>
            <a:prstDash val="solid"/>
          </a:ln>
        </p:spPr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4102056A-1932-5E20-6E28-30933B7BFB87}"/>
              </a:ext>
            </a:extLst>
          </p:cNvPr>
          <p:cNvSpPr/>
          <p:nvPr/>
        </p:nvSpPr>
        <p:spPr>
          <a:xfrm>
            <a:off x="8668512" y="5350546"/>
            <a:ext cx="7315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52B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759542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C07955F7-B3DA-FBDF-2CE4-95DF61A8F718}"/>
              </a:ext>
            </a:extLst>
          </p:cNvPr>
          <p:cNvSpPr/>
          <p:nvPr/>
        </p:nvSpPr>
        <p:spPr>
          <a:xfrm>
            <a:off x="4309110" y="2670265"/>
            <a:ext cx="3573780" cy="357378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82C820-7080-0177-AD20-1FFCF137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276" y="913897"/>
            <a:ext cx="7505448" cy="2012183"/>
          </a:xfrm>
        </p:spPr>
        <p:txBody>
          <a:bodyPr>
            <a:noAutofit/>
          </a:bodyPr>
          <a:lstStyle/>
          <a:p>
            <a:r>
              <a:rPr lang="en-GB" sz="10300" dirty="0" err="1"/>
              <a:t>Terima</a:t>
            </a:r>
            <a:r>
              <a:rPr lang="en-GB" sz="10300" dirty="0"/>
              <a:t> Kasih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9958E9-56B4-896A-EE69-257FD6A96E77}"/>
              </a:ext>
            </a:extLst>
          </p:cNvPr>
          <p:cNvSpPr/>
          <p:nvPr/>
        </p:nvSpPr>
        <p:spPr>
          <a:xfrm>
            <a:off x="0" y="4225835"/>
            <a:ext cx="12192000" cy="2632166"/>
          </a:xfrm>
          <a:prstGeom prst="rect">
            <a:avLst/>
          </a:prstGeom>
          <a:solidFill>
            <a:srgbClr val="FB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73C75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C1E6A2-1491-E2F9-C595-9CFD32A86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746" y="4738007"/>
            <a:ext cx="4080438" cy="1018147"/>
          </a:xfrm>
          <a:prstGeom prst="rect">
            <a:avLst/>
          </a:prstGeom>
        </p:spPr>
      </p:pic>
      <p:sp>
        <p:nvSpPr>
          <p:cNvPr id="17" name="Text 14">
            <a:extLst>
              <a:ext uri="{FF2B5EF4-FFF2-40B4-BE49-F238E27FC236}">
                <a16:creationId xmlns:a16="http://schemas.microsoft.com/office/drawing/2014/main" id="{EB542034-0802-3D5E-216E-41C30E21538B}"/>
              </a:ext>
            </a:extLst>
          </p:cNvPr>
          <p:cNvSpPr/>
          <p:nvPr/>
        </p:nvSpPr>
        <p:spPr>
          <a:xfrm>
            <a:off x="5845869" y="5895597"/>
            <a:ext cx="10885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2000" b="1" dirty="0" err="1">
                <a:solidFill>
                  <a:srgbClr val="073C7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Peringkat</a:t>
            </a:r>
            <a:r>
              <a:rPr lang="en-US" sz="2000" b="1" dirty="0">
                <a:solidFill>
                  <a:srgbClr val="073C7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#276 Dunia</a:t>
            </a:r>
            <a:endParaRPr lang="en-US" sz="2000" dirty="0">
              <a:solidFill>
                <a:srgbClr val="073C75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43E43BB-5C9F-165E-FBAB-2ECEC529D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359" y="5851805"/>
            <a:ext cx="1446929" cy="5447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D540981-1AF3-0BFD-916B-87D379476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973" y="5904056"/>
            <a:ext cx="999668" cy="33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38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109</Words>
  <Application>Microsoft Office PowerPoint</Application>
  <PresentationFormat>Widescreen</PresentationFormat>
  <Paragraphs>41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VICTUS PUBLIC</dc:creator>
  <cp:lastModifiedBy>VICTUS PUBLIC</cp:lastModifiedBy>
  <cp:revision>11</cp:revision>
  <dcterms:created xsi:type="dcterms:W3CDTF">2026-06-23T09:29:25Z</dcterms:created>
  <dcterms:modified xsi:type="dcterms:W3CDTF">2026-07-22T08:31:46Z</dcterms:modified>
</cp:coreProperties>
</file>